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9"/>
  </p:notesMasterIdLst>
  <p:sldIdLst>
    <p:sldId id="341" r:id="rId2"/>
    <p:sldId id="354" r:id="rId3"/>
    <p:sldId id="336" r:id="rId4"/>
    <p:sldId id="342" r:id="rId5"/>
    <p:sldId id="343" r:id="rId6"/>
    <p:sldId id="358" r:id="rId7"/>
    <p:sldId id="35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8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3/31/2025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BhzpZD8i8s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03/31/2025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5202389" cy="48356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March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31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2025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ROLLS CALL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REPORTS-POLICE, FIRE, SOLICITOR, ZONING, ENGINEER, TAX COLLECTOR, MAYOR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REPORTS-SAFETY, PLANNING, FINANCE, SHADE TREE, REC, </a:t>
            </a:r>
            <a:r>
              <a:rPr lang="en-US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MS4</a:t>
            </a: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DPW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BID OPENING FOR JERMYN PAVING PROJECT 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IRON NEBULA IT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RESOLUTION AUTISTIC SIGNS LACKAWANNA AVE.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NORLACK</a:t>
            </a: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MEETING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40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3/31/2025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94,582.19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1,083.69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6,409.82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34,435.46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3,723.67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400.59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1,129.45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24,868.09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1,141.20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124.72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177.85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61,458.41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194.00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29,637.15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6,396.07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28,338.84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294,323.89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15,779.27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Long Term Debt      80,180.58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ADC4F6-1866-43C5-838C-77673173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2">
                    <a:lumMod val="75000"/>
                  </a:schemeClr>
                </a:solidFill>
              </a:rPr>
              <a:t>MS4 Minute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C3E358A-3D64-4E32-A41E-5B32D6269A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www.youtube.com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watch?v</a:t>
            </a:r>
            <a:r>
              <a:rPr lang="en-US" dirty="0">
                <a:hlinkClick r:id="rId2"/>
              </a:rPr>
              <a:t>=</a:t>
            </a:r>
            <a:r>
              <a:rPr lang="en-US" dirty="0" err="1">
                <a:hlinkClick r:id="rId2"/>
              </a:rPr>
              <a:t>sBhzpZD8i8s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21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16408</TotalTime>
  <Words>246</Words>
  <Application>Microsoft Office PowerPoint</Application>
  <PresentationFormat>Widescreen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MS4 Minute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270</cp:revision>
  <dcterms:created xsi:type="dcterms:W3CDTF">2019-10-03T16:39:17Z</dcterms:created>
  <dcterms:modified xsi:type="dcterms:W3CDTF">2025-03-31T13:40:30Z</dcterms:modified>
</cp:coreProperties>
</file>